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62" r:id="rId5"/>
    <p:sldId id="258" r:id="rId6"/>
    <p:sldId id="263" r:id="rId7"/>
    <p:sldId id="259" r:id="rId8"/>
    <p:sldId id="264" r:id="rId9"/>
    <p:sldId id="265" r:id="rId10"/>
    <p:sldId id="260" r:id="rId11"/>
    <p:sldId id="266" r:id="rId12"/>
    <p:sldId id="261" r:id="rId13"/>
    <p:sldId id="268" r:id="rId14"/>
    <p:sldId id="269" r:id="rId15"/>
    <p:sldId id="270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12B"/>
    <a:srgbClr val="373731"/>
    <a:srgbClr val="4B4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41" autoAdjust="0"/>
  </p:normalViewPr>
  <p:slideViewPr>
    <p:cSldViewPr>
      <p:cViewPr varScale="1">
        <p:scale>
          <a:sx n="54" d="100"/>
          <a:sy n="54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83371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dirty="0" smtClean="0"/>
              <a:t>5 Things God’s Children Should Never Worry About!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December 16, 2012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5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6DE578D-F11E-41F0-B5A4-45B0A96EC081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9CFE6A-4C94-4DFB-9494-D7A14E2FE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</a:t>
            </a:r>
            <a:r>
              <a:rPr lang="en-US" baseline="0" dirty="0" smtClean="0"/>
              <a:t> a slide found on Facebook</a:t>
            </a:r>
          </a:p>
          <a:p>
            <a:r>
              <a:rPr lang="en-US" baseline="0" dirty="0" smtClean="0"/>
              <a:t>Preached December 16, 2012 PM</a:t>
            </a:r>
            <a:endParaRPr lang="en-US" dirty="0" smtClean="0"/>
          </a:p>
          <a:p>
            <a:r>
              <a:rPr lang="en-US" dirty="0" smtClean="0"/>
              <a:t>Print Slides</a:t>
            </a:r>
            <a:r>
              <a:rPr lang="en-US" baseline="0" dirty="0" smtClean="0"/>
              <a:t> 2, 14, 15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CFE6A-4C94-4DFB-9494-D7A14E2FE2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5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CFE6A-4C94-4DFB-9494-D7A14E2FE2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7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2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0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2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8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9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0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31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D201-5270-45E3-9F97-7E8336F2CCBA}" type="datetimeFigureOut">
              <a:rPr lang="en-US" smtClean="0"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51181-AF39-43D2-8C4F-6C336CF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9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0"/>
            <a:ext cx="12445365" cy="93223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524000" y="3662516"/>
            <a:ext cx="5592097" cy="4182438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93125" y="3662516"/>
            <a:ext cx="6928239" cy="4567084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3973567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    </a:t>
            </a:r>
            <a:r>
              <a:rPr lang="en-US" sz="3200" dirty="0" smtClean="0">
                <a:solidFill>
                  <a:schemeClr val="bg1"/>
                </a:solidFill>
                <a:effectLst>
                  <a:glow rad="63500">
                    <a:schemeClr val="bg1">
                      <a:lumMod val="50000"/>
                      <a:alpha val="60000"/>
                    </a:schemeClr>
                  </a:glow>
                </a:effectLst>
                <a:latin typeface="Georgia" pitchFamily="18" charset="0"/>
              </a:rPr>
              <a:t>“Be anxious for nothing, but in everything by prayer and supplication, with thanksgiving, let your requests be made known to God.”</a:t>
            </a:r>
          </a:p>
          <a:p>
            <a:pPr algn="r"/>
            <a:r>
              <a:rPr lang="en-US" sz="3200" dirty="0" smtClean="0">
                <a:solidFill>
                  <a:schemeClr val="bg1"/>
                </a:solidFill>
                <a:effectLst>
                  <a:glow rad="63500">
                    <a:schemeClr val="bg1">
                      <a:lumMod val="50000"/>
                      <a:alpha val="60000"/>
                    </a:schemeClr>
                  </a:glow>
                </a:effectLst>
                <a:latin typeface="Georgia" pitchFamily="18" charset="0"/>
              </a:rPr>
              <a:t>(Philippians 4:6)</a:t>
            </a:r>
            <a:endParaRPr lang="en-US" sz="3200" dirty="0">
              <a:solidFill>
                <a:schemeClr val="bg1"/>
              </a:solidFill>
              <a:effectLst>
                <a:glow rad="63500">
                  <a:schemeClr val="bg1">
                    <a:lumMod val="50000"/>
                    <a:alpha val="60000"/>
                  </a:schemeClr>
                </a:glo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38600" y="5105400"/>
            <a:ext cx="5105400" cy="1757516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1 Peter 5:6-7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9718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Therefore humble yourselves                under the mighty hand of God,                   that He may exalt you in due time, </a:t>
            </a:r>
            <a:r>
              <a:rPr lang="en-US" baseline="30000" dirty="0" smtClean="0"/>
              <a:t>7 </a:t>
            </a:r>
            <a:r>
              <a:rPr lang="en-US" u="sng" dirty="0" smtClean="0"/>
              <a:t>casting all your care upon Him, for He cares for you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9728" y="37719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Bernard MT Condensed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1 Thessalonians 5:17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9728" y="4724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indent="395288">
              <a:buFont typeface="Arial" pitchFamily="34" charset="0"/>
              <a:buNone/>
            </a:pPr>
            <a:r>
              <a:rPr lang="en-US" dirty="0" smtClean="0"/>
              <a:t>Pray without ceasing.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1 John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175" indent="395288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If we confess our sins, He is              faithful and just to forgive us                       </a:t>
            </a:r>
            <a:r>
              <a:rPr lang="en-US" i="1" dirty="0" smtClean="0"/>
              <a:t>our</a:t>
            </a:r>
            <a:r>
              <a:rPr lang="en-US" dirty="0" smtClean="0"/>
              <a:t> sins and to cleanse us from all unrighteousness.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02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things that cause anxiety for people in our time.</a:t>
            </a:r>
          </a:p>
          <a:p>
            <a:r>
              <a:rPr lang="en-US" dirty="0" smtClean="0"/>
              <a:t>Health problems, economic worries,  social unrest, racial intolerance, international violence.</a:t>
            </a:r>
          </a:p>
          <a:p>
            <a:r>
              <a:rPr lang="en-US" dirty="0" smtClean="0"/>
              <a:t>But, the Christian knows that God knows, and our confidence comes from the relationship we enjoy as His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Philippians 4:6-7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Be anxious for nothing,                              but in everything by prayer and supplication, with thanksgiving, let your requests be made known to God; </a:t>
            </a:r>
            <a:r>
              <a:rPr lang="en-US" baseline="30000" dirty="0" smtClean="0"/>
              <a:t>7 </a:t>
            </a:r>
            <a:r>
              <a:rPr lang="en-US" dirty="0" smtClean="0"/>
              <a:t>and the peace of God, which surpasses all understanding, will guard your hearts and minds through Christ Jesus.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089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430" cy="6858000"/>
          </a:xfrm>
        </p:spPr>
      </p:pic>
    </p:spTree>
    <p:extLst>
      <p:ext uri="{BB962C8B-B14F-4D97-AF65-F5344CB8AC3E}">
        <p14:creationId xmlns:p14="http://schemas.microsoft.com/office/powerpoint/2010/main" val="54270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038600"/>
            <a:ext cx="4038600" cy="2810838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38600" y="2680478"/>
            <a:ext cx="5105400" cy="4182438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Hebrews 13:5-6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398463">
              <a:buNone/>
            </a:pPr>
            <a:r>
              <a:rPr lang="en-US" i="1" dirty="0" smtClean="0"/>
              <a:t>Let your</a:t>
            </a:r>
            <a:r>
              <a:rPr lang="en-US" dirty="0" smtClean="0"/>
              <a:t> conduct </a:t>
            </a:r>
            <a:r>
              <a:rPr lang="en-US" i="1" dirty="0" smtClean="0"/>
              <a:t>be</a:t>
            </a:r>
            <a:r>
              <a:rPr lang="en-US" dirty="0" smtClean="0"/>
              <a:t> without covetousness; </a:t>
            </a:r>
            <a:r>
              <a:rPr lang="en-US" i="1" dirty="0" smtClean="0"/>
              <a:t>be</a:t>
            </a:r>
            <a:r>
              <a:rPr lang="en-US" dirty="0" smtClean="0"/>
              <a:t> content with                      such things as you have. For He Himself has said, “I will never leave you nor forsake you.”  </a:t>
            </a:r>
            <a:r>
              <a:rPr lang="en-US" baseline="30000" dirty="0" smtClean="0"/>
              <a:t>6 </a:t>
            </a:r>
            <a:r>
              <a:rPr lang="en-US" dirty="0" smtClean="0"/>
              <a:t>So we may boldly say: “The L</a:t>
            </a:r>
            <a:r>
              <a:rPr lang="en-US" cap="small" dirty="0" smtClean="0">
                <a:effectLst/>
              </a:rPr>
              <a:t>ord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r>
              <a:rPr lang="en-US" dirty="0" smtClean="0"/>
              <a:t> my helper; I will not fear.  What can man do to me?”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484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029200"/>
            <a:ext cx="4038600" cy="1820238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38600" y="2680478"/>
            <a:ext cx="5105400" cy="4182438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1 Corinthians 12:23-25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3175" indent="395288">
              <a:buNone/>
            </a:pPr>
            <a:r>
              <a:rPr lang="en-US" sz="3100" dirty="0" smtClean="0"/>
              <a:t>And those </a:t>
            </a:r>
            <a:r>
              <a:rPr lang="en-US" sz="3100" i="1" dirty="0" smtClean="0"/>
              <a:t>members</a:t>
            </a:r>
            <a:r>
              <a:rPr lang="en-US" sz="3100" dirty="0" smtClean="0"/>
              <a:t> of the                         body  which we think to be less                            honorable, on these we bestow greater honor; and our </a:t>
            </a:r>
            <a:r>
              <a:rPr lang="en-US" sz="3100" dirty="0" err="1" smtClean="0"/>
              <a:t>unpresentable</a:t>
            </a:r>
            <a:r>
              <a:rPr lang="en-US" sz="3100" dirty="0" smtClean="0"/>
              <a:t> </a:t>
            </a:r>
            <a:r>
              <a:rPr lang="en-US" sz="3100" i="1" dirty="0" smtClean="0"/>
              <a:t>parts</a:t>
            </a:r>
            <a:r>
              <a:rPr lang="en-US" sz="3100" dirty="0" smtClean="0"/>
              <a:t> have greater modesty, </a:t>
            </a:r>
            <a:r>
              <a:rPr lang="en-US" sz="3100" baseline="30000" dirty="0" smtClean="0"/>
              <a:t>24 </a:t>
            </a:r>
            <a:r>
              <a:rPr lang="en-US" sz="3100" dirty="0" smtClean="0"/>
              <a:t>but our presentable </a:t>
            </a:r>
            <a:r>
              <a:rPr lang="en-US" sz="3100" i="1" dirty="0" smtClean="0"/>
              <a:t>parts</a:t>
            </a:r>
            <a:r>
              <a:rPr lang="en-US" sz="3100" dirty="0" smtClean="0"/>
              <a:t> have no need. But God composed the body, having given greater honor to that </a:t>
            </a:r>
            <a:r>
              <a:rPr lang="en-US" sz="3100" i="1" dirty="0" smtClean="0"/>
              <a:t>part</a:t>
            </a:r>
            <a:r>
              <a:rPr lang="en-US" sz="3100" dirty="0" smtClean="0"/>
              <a:t> which lacks it, </a:t>
            </a:r>
            <a:r>
              <a:rPr lang="en-US" sz="3100" baseline="30000" dirty="0" smtClean="0"/>
              <a:t>25 </a:t>
            </a:r>
            <a:r>
              <a:rPr lang="en-US" sz="3100" dirty="0" smtClean="0"/>
              <a:t>that there should be no schism in the body, but </a:t>
            </a:r>
            <a:r>
              <a:rPr lang="en-US" sz="3100" i="1" dirty="0" smtClean="0"/>
              <a:t>that</a:t>
            </a:r>
            <a:r>
              <a:rPr lang="en-US" sz="3100" dirty="0" smtClean="0"/>
              <a:t> the members should have the same care for one another.</a:t>
            </a:r>
            <a:endParaRPr lang="en-US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02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38600" y="4038600"/>
            <a:ext cx="5105400" cy="2824316"/>
          </a:xfrm>
          <a:prstGeom prst="rect">
            <a:avLst/>
          </a:prstGeom>
          <a:solidFill>
            <a:srgbClr val="313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Jeremiah 29:10-14a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55" y="1187547"/>
            <a:ext cx="8534401" cy="5178837"/>
          </a:xfrm>
        </p:spPr>
        <p:txBody>
          <a:bodyPr>
            <a:normAutofit/>
          </a:bodyPr>
          <a:lstStyle/>
          <a:p>
            <a:pPr marL="3175" indent="395288">
              <a:buNone/>
            </a:pPr>
            <a:r>
              <a:rPr lang="en-US" sz="2900" dirty="0" smtClean="0"/>
              <a:t>For thus says the </a:t>
            </a:r>
            <a:r>
              <a:rPr lang="en-US" sz="2900" cap="small" dirty="0" smtClean="0">
                <a:effectLst/>
              </a:rPr>
              <a:t>Lord</a:t>
            </a:r>
            <a:r>
              <a:rPr lang="en-US" sz="2900" dirty="0" smtClean="0"/>
              <a:t>: After                        seventy years are completed at                      Babylon, I will visit you and perform My good word toward you, and cause you to return to this place. </a:t>
            </a:r>
            <a:r>
              <a:rPr lang="en-US" sz="2900" baseline="30000" dirty="0" smtClean="0"/>
              <a:t>11 </a:t>
            </a:r>
            <a:r>
              <a:rPr lang="en-US" sz="2900" dirty="0" smtClean="0"/>
              <a:t>For I know the thoughts that I think toward you, says the </a:t>
            </a:r>
            <a:r>
              <a:rPr lang="en-US" sz="2900" cap="small" dirty="0" smtClean="0">
                <a:effectLst/>
              </a:rPr>
              <a:t>Lord</a:t>
            </a:r>
            <a:r>
              <a:rPr lang="en-US" sz="2900" dirty="0" smtClean="0"/>
              <a:t>, thoughts of peace and not of evil, to give you a future and a hope. </a:t>
            </a:r>
            <a:r>
              <a:rPr lang="en-US" sz="2900" baseline="30000" dirty="0" smtClean="0"/>
              <a:t>12 </a:t>
            </a:r>
            <a:r>
              <a:rPr lang="en-US" sz="2900" dirty="0" smtClean="0"/>
              <a:t>Then you will call upon Me and go and pray to Me, and I will listen to you. </a:t>
            </a:r>
            <a:r>
              <a:rPr lang="en-US" sz="2900" baseline="30000" dirty="0" smtClean="0"/>
              <a:t>13 </a:t>
            </a:r>
            <a:r>
              <a:rPr lang="en-US" sz="2900" dirty="0" smtClean="0"/>
              <a:t>And you will seek Me and find </a:t>
            </a:r>
            <a:r>
              <a:rPr lang="en-US" sz="2900" i="1" dirty="0" smtClean="0"/>
              <a:t>Me,</a:t>
            </a:r>
            <a:r>
              <a:rPr lang="en-US" sz="2900" dirty="0" smtClean="0"/>
              <a:t> when you search for Me with all your heart. </a:t>
            </a:r>
            <a:r>
              <a:rPr lang="en-US" sz="2900" baseline="30000" dirty="0" smtClean="0"/>
              <a:t>14 </a:t>
            </a:r>
            <a:r>
              <a:rPr lang="en-US" sz="2900" dirty="0" smtClean="0"/>
              <a:t>I will be found by you, says the </a:t>
            </a:r>
            <a:r>
              <a:rPr lang="en-US" sz="2900" cap="small" dirty="0" smtClean="0">
                <a:effectLst/>
              </a:rPr>
              <a:t>Lord</a:t>
            </a:r>
            <a:r>
              <a:rPr lang="en-US" sz="2900" dirty="0" smtClean="0"/>
              <a:t>…</a:t>
            </a:r>
            <a:endParaRPr lang="en-US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02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John 14:1-4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3175" indent="395288">
              <a:buNone/>
            </a:pPr>
            <a:r>
              <a:rPr lang="en-US" dirty="0" smtClean="0"/>
              <a:t>Let not your heart be                       troubled; you believe in God,                        believe also in Me. </a:t>
            </a:r>
            <a:r>
              <a:rPr lang="en-US" baseline="30000" dirty="0" smtClean="0"/>
              <a:t>2 </a:t>
            </a:r>
            <a:r>
              <a:rPr lang="en-US" dirty="0" smtClean="0"/>
              <a:t>In My Father’s house are many mansions; if </a:t>
            </a:r>
            <a:r>
              <a:rPr lang="en-US" i="1" dirty="0" smtClean="0"/>
              <a:t>it were</a:t>
            </a:r>
            <a:r>
              <a:rPr lang="en-US" dirty="0" smtClean="0"/>
              <a:t> not </a:t>
            </a:r>
            <a:r>
              <a:rPr lang="en-US" i="1" dirty="0" smtClean="0"/>
              <a:t>so,</a:t>
            </a:r>
            <a:r>
              <a:rPr lang="en-US" dirty="0" smtClean="0"/>
              <a:t> I would have told you. I go to prepare a place for you. </a:t>
            </a:r>
            <a:r>
              <a:rPr lang="en-US" baseline="30000" dirty="0" smtClean="0"/>
              <a:t>3 </a:t>
            </a:r>
            <a:r>
              <a:rPr lang="en-US" dirty="0" smtClean="0"/>
              <a:t>And if I go and prepare a place for you, I will come again and receive you to Myself; that where I am, </a:t>
            </a:r>
            <a:r>
              <a:rPr lang="en-US" i="1" dirty="0" smtClean="0"/>
              <a:t>there</a:t>
            </a:r>
            <a:r>
              <a:rPr lang="en-US" dirty="0" smtClean="0"/>
              <a:t> you may be also. </a:t>
            </a:r>
            <a:r>
              <a:rPr lang="en-US" baseline="30000" dirty="0" smtClean="0"/>
              <a:t>4 </a:t>
            </a:r>
            <a:r>
              <a:rPr lang="en-US" dirty="0" smtClean="0"/>
              <a:t>And where I go you know, and the way you know.”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92100"/>
            <a:ext cx="1989819" cy="137795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02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291</Words>
  <Application>Microsoft Office PowerPoint</Application>
  <PresentationFormat>On-screen Show (4:3)</PresentationFormat>
  <Paragraphs>27</Paragraphs>
  <Slides>15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Hebrews 13:5-6</vt:lpstr>
      <vt:lpstr>PowerPoint Presentation</vt:lpstr>
      <vt:lpstr>1 Corinthians 12:23-25</vt:lpstr>
      <vt:lpstr>PowerPoint Presentation</vt:lpstr>
      <vt:lpstr>Jeremiah 29:10-14a</vt:lpstr>
      <vt:lpstr>John 14:1-4</vt:lpstr>
      <vt:lpstr>PowerPoint Presentation</vt:lpstr>
      <vt:lpstr>1 Peter 5:6-7</vt:lpstr>
      <vt:lpstr>PowerPoint Presentation</vt:lpstr>
      <vt:lpstr>1 John 1:9</vt:lpstr>
      <vt:lpstr>Conclusion</vt:lpstr>
      <vt:lpstr>Philippians 4:6-7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</dc:creator>
  <cp:lastModifiedBy>Stan</cp:lastModifiedBy>
  <cp:revision>7</cp:revision>
  <cp:lastPrinted>2012-12-16T03:57:48Z</cp:lastPrinted>
  <dcterms:created xsi:type="dcterms:W3CDTF">2012-12-16T02:59:11Z</dcterms:created>
  <dcterms:modified xsi:type="dcterms:W3CDTF">2012-12-16T03:58:14Z</dcterms:modified>
</cp:coreProperties>
</file>